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9" r:id="rId7"/>
    <p:sldId id="268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VENHO A TI,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Triste e sombrio foi meu viver </a:t>
            </a:r>
          </a:p>
          <a:p>
            <a:r>
              <a:rPr lang="pt-BR" dirty="0"/>
              <a:t>Longe de Ti, meu Salvador; </a:t>
            </a:r>
          </a:p>
          <a:p>
            <a:r>
              <a:rPr lang="pt-BR" dirty="0"/>
              <a:t>Paz e perdão de Ti venho obter, </a:t>
            </a:r>
          </a:p>
          <a:p>
            <a:r>
              <a:rPr lang="pt-BR" dirty="0"/>
              <a:t>Junto de Ti, Senhor.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Foi grande a luta da provação, </a:t>
            </a:r>
          </a:p>
          <a:p>
            <a:r>
              <a:rPr lang="pt-BR" sz="4000" dirty="0"/>
              <a:t>Tenho sofrido muita aflição; </a:t>
            </a:r>
          </a:p>
          <a:p>
            <a:r>
              <a:rPr lang="pt-BR" sz="4000" dirty="0" err="1"/>
              <a:t>P’ra</a:t>
            </a:r>
            <a:r>
              <a:rPr lang="pt-BR" sz="4000" dirty="0"/>
              <a:t> confortar o meu coração, </a:t>
            </a:r>
          </a:p>
          <a:p>
            <a:r>
              <a:rPr lang="pt-BR" sz="4000" dirty="0"/>
              <a:t>Eu venho a Ti, Senhor.</a:t>
            </a:r>
          </a:p>
        </p:txBody>
      </p:sp>
    </p:spTree>
    <p:extLst>
      <p:ext uri="{BB962C8B-B14F-4D97-AF65-F5344CB8AC3E}">
        <p14:creationId xmlns:p14="http://schemas.microsoft.com/office/powerpoint/2010/main" val="278028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Minhas vaidades atirarei </a:t>
            </a:r>
          </a:p>
          <a:p>
            <a:r>
              <a:rPr lang="pt-BR" dirty="0"/>
              <a:t>Longe de mim, ó Salvador; </a:t>
            </a:r>
          </a:p>
          <a:p>
            <a:r>
              <a:rPr lang="pt-BR" dirty="0"/>
              <a:t>Pois Teu querer será minha lei, </a:t>
            </a:r>
          </a:p>
          <a:p>
            <a:r>
              <a:rPr lang="pt-BR" dirty="0"/>
              <a:t>Servir-Te-ei, Senhor. </a:t>
            </a:r>
          </a:p>
        </p:txBody>
      </p:sp>
    </p:spTree>
    <p:extLst>
      <p:ext uri="{BB962C8B-B14F-4D97-AF65-F5344CB8AC3E}">
        <p14:creationId xmlns:p14="http://schemas.microsoft.com/office/powerpoint/2010/main" val="862508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Teu amor desejo provar, </a:t>
            </a:r>
          </a:p>
          <a:p>
            <a:r>
              <a:rPr lang="pt-BR" dirty="0"/>
              <a:t>A Tua graça desfrutar.</a:t>
            </a:r>
          </a:p>
          <a:p>
            <a:r>
              <a:rPr lang="pt-BR" dirty="0"/>
              <a:t>Sempre contigo almejo ficar; </a:t>
            </a:r>
          </a:p>
          <a:p>
            <a:r>
              <a:rPr lang="pt-BR" dirty="0"/>
              <a:t>Teu sempre quero ser.</a:t>
            </a:r>
          </a:p>
        </p:txBody>
      </p:sp>
    </p:spTree>
    <p:extLst>
      <p:ext uri="{BB962C8B-B14F-4D97-AF65-F5344CB8AC3E}">
        <p14:creationId xmlns:p14="http://schemas.microsoft.com/office/powerpoint/2010/main" val="53493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Medo da luta nunca terei, </a:t>
            </a:r>
          </a:p>
          <a:p>
            <a:r>
              <a:rPr lang="pt-BR" dirty="0"/>
              <a:t>Perto de mim Tu sempre estás; </a:t>
            </a:r>
          </a:p>
          <a:p>
            <a:r>
              <a:rPr lang="pt-BR" dirty="0"/>
              <a:t>Pois ao Teu lar decerto eu irei, </a:t>
            </a:r>
          </a:p>
          <a:p>
            <a:r>
              <a:rPr lang="pt-BR" dirty="0"/>
              <a:t>Tu me receberás. </a:t>
            </a:r>
          </a:p>
        </p:txBody>
      </p:sp>
    </p:spTree>
    <p:extLst>
      <p:ext uri="{BB962C8B-B14F-4D97-AF65-F5344CB8AC3E}">
        <p14:creationId xmlns:p14="http://schemas.microsoft.com/office/powerpoint/2010/main" val="262469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Junto de Ti, pois, quero viver, </a:t>
            </a:r>
          </a:p>
          <a:p>
            <a:r>
              <a:rPr lang="pt-BR" dirty="0"/>
              <a:t>Junto de Ti eu vou combater, </a:t>
            </a:r>
          </a:p>
          <a:p>
            <a:r>
              <a:rPr lang="pt-BR" dirty="0"/>
              <a:t>Junto de Ti, vencer ou morrer, </a:t>
            </a:r>
          </a:p>
          <a:p>
            <a:r>
              <a:rPr lang="pt-BR" dirty="0"/>
              <a:t>Cristo, meu Salvador.</a:t>
            </a:r>
          </a:p>
        </p:txBody>
      </p:sp>
    </p:spTree>
    <p:extLst>
      <p:ext uri="{BB962C8B-B14F-4D97-AF65-F5344CB8AC3E}">
        <p14:creationId xmlns:p14="http://schemas.microsoft.com/office/powerpoint/2010/main" val="300437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197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VENHO A TI, SENHOR</vt:lpstr>
      <vt:lpstr>EU VENHO A TI, SENHOR</vt:lpstr>
      <vt:lpstr>EU VENHO A TI, SENHOR</vt:lpstr>
      <vt:lpstr>EU VENHO A TI, SENHOR</vt:lpstr>
      <vt:lpstr>EU VENHO A TI, SENHOR</vt:lpstr>
      <vt:lpstr>EU VENHO A TI, SENHOR</vt:lpstr>
      <vt:lpstr>EU VENHO A TI,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2019-06-12T22:14:49Z</dcterms:modified>
</cp:coreProperties>
</file>